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97675" cy="9872663"/>
  <p:custDataLst>
    <p:tags r:id="rId5"/>
  </p:custDataLst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9">
          <p15:clr>
            <a:srgbClr val="A4A3A4"/>
          </p15:clr>
        </p15:guide>
        <p15:guide id="2" orient="horz" pos="4025">
          <p15:clr>
            <a:srgbClr val="A4A3A4"/>
          </p15:clr>
        </p15:guide>
        <p15:guide id="3" orient="horz" pos="1820">
          <p15:clr>
            <a:srgbClr val="A4A3A4"/>
          </p15:clr>
        </p15:guide>
        <p15:guide id="4" orient="horz" pos="2831">
          <p15:clr>
            <a:srgbClr val="A4A3A4"/>
          </p15:clr>
        </p15:guide>
        <p15:guide id="5" orient="horz" pos="2452">
          <p15:clr>
            <a:srgbClr val="A4A3A4"/>
          </p15:clr>
        </p15:guide>
        <p15:guide id="6" orient="horz" pos="2748">
          <p15:clr>
            <a:srgbClr val="A4A3A4"/>
          </p15:clr>
        </p15:guide>
        <p15:guide id="7" orient="horz" pos="2992">
          <p15:clr>
            <a:srgbClr val="A4A3A4"/>
          </p15:clr>
        </p15:guide>
        <p15:guide id="8" orient="horz" pos="2068">
          <p15:clr>
            <a:srgbClr val="A4A3A4"/>
          </p15:clr>
        </p15:guide>
        <p15:guide id="9" orient="horz" pos="2258">
          <p15:clr>
            <a:srgbClr val="A4A3A4"/>
          </p15:clr>
        </p15:guide>
        <p15:guide id="10" orient="horz" pos="1163">
          <p15:clr>
            <a:srgbClr val="A4A3A4"/>
          </p15:clr>
        </p15:guide>
        <p15:guide id="11" orient="horz" pos="952">
          <p15:clr>
            <a:srgbClr val="A4A3A4"/>
          </p15:clr>
        </p15:guide>
        <p15:guide id="12" orient="horz" pos="725">
          <p15:clr>
            <a:srgbClr val="A4A3A4"/>
          </p15:clr>
        </p15:guide>
        <p15:guide id="13" orient="horz" pos="383">
          <p15:clr>
            <a:srgbClr val="A4A3A4"/>
          </p15:clr>
        </p15:guide>
        <p15:guide id="14" pos="2928">
          <p15:clr>
            <a:srgbClr val="A4A3A4"/>
          </p15:clr>
        </p15:guide>
        <p15:guide id="15" pos="325">
          <p15:clr>
            <a:srgbClr val="A4A3A4"/>
          </p15:clr>
        </p15:guide>
        <p15:guide id="16" pos="5471">
          <p15:clr>
            <a:srgbClr val="A4A3A4"/>
          </p15:clr>
        </p15:guide>
        <p15:guide id="17" pos="1697">
          <p15:clr>
            <a:srgbClr val="A4A3A4"/>
          </p15:clr>
        </p15:guide>
        <p15:guide id="18" pos="1957">
          <p15:clr>
            <a:srgbClr val="A4A3A4"/>
          </p15:clr>
        </p15:guide>
        <p15:guide id="19" pos="3790">
          <p15:clr>
            <a:srgbClr val="A4A3A4"/>
          </p15:clr>
        </p15:guide>
        <p15:guide id="20" pos="4228">
          <p15:clr>
            <a:srgbClr val="A4A3A4"/>
          </p15:clr>
        </p15:guide>
        <p15:guide id="21" pos="1490">
          <p15:clr>
            <a:srgbClr val="A4A3A4"/>
          </p15:clr>
        </p15:guide>
        <p15:guide id="22" pos="1635">
          <p15:clr>
            <a:srgbClr val="A4A3A4"/>
          </p15:clr>
        </p15:guide>
        <p15:guide id="23" pos="28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5A"/>
    <a:srgbClr val="000000"/>
    <a:srgbClr val="E0758D"/>
    <a:srgbClr val="FFFF14"/>
    <a:srgbClr val="0F01FB"/>
    <a:srgbClr val="000995"/>
    <a:srgbClr val="2B75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02" autoAdjust="0"/>
    <p:restoredTop sz="68761" autoAdjust="0"/>
  </p:normalViewPr>
  <p:slideViewPr>
    <p:cSldViewPr snapToGrid="0" snapToObjects="1" showGuides="1">
      <p:cViewPr varScale="1">
        <p:scale>
          <a:sx n="77" d="100"/>
          <a:sy n="77" d="100"/>
        </p:scale>
        <p:origin x="1524" y="90"/>
      </p:cViewPr>
      <p:guideLst>
        <p:guide orient="horz" pos="4229"/>
        <p:guide orient="horz" pos="4025"/>
        <p:guide orient="horz" pos="1820"/>
        <p:guide orient="horz" pos="2831"/>
        <p:guide orient="horz" pos="2452"/>
        <p:guide orient="horz" pos="2748"/>
        <p:guide orient="horz" pos="2992"/>
        <p:guide orient="horz" pos="2068"/>
        <p:guide orient="horz" pos="2258"/>
        <p:guide orient="horz" pos="1163"/>
        <p:guide orient="horz" pos="952"/>
        <p:guide orient="horz" pos="725"/>
        <p:guide orient="horz" pos="383"/>
        <p:guide pos="2928"/>
        <p:guide pos="325"/>
        <p:guide pos="5471"/>
        <p:guide pos="1697"/>
        <p:guide pos="1957"/>
        <p:guide pos="3790"/>
        <p:guide pos="4228"/>
        <p:guide pos="1490"/>
        <p:guide pos="1635"/>
        <p:guide pos="2810"/>
      </p:guideLst>
    </p:cSldViewPr>
  </p:slideViewPr>
  <p:outlineViewPr>
    <p:cViewPr>
      <p:scale>
        <a:sx n="33" d="100"/>
        <a:sy n="33" d="100"/>
      </p:scale>
      <p:origin x="0" y="703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0535A-43ED-0746-A783-120732D95295}" type="datetimeFigureOut">
              <a:rPr lang="de-DE" smtClean="0"/>
              <a:pPr/>
              <a:t>18.04.2018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E66C1-A725-2C4E-9368-EDFE1606751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07391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B38DA-5043-D541-88B3-EFAD41100D17}" type="datetimeFigureOut">
              <a:rPr lang="de-DE" smtClean="0"/>
              <a:pPr/>
              <a:t>18.04.2018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02808-844A-A146-B6E2-9BE456FBD20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24495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Bild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5143" y="463553"/>
            <a:ext cx="7302500" cy="6438900"/>
          </a:xfrm>
          <a:prstGeom prst="rect">
            <a:avLst/>
          </a:prstGeom>
        </p:spPr>
      </p:pic>
      <p:sp>
        <p:nvSpPr>
          <p:cNvPr id="19" name="Textplatzhalt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2496823" y="656143"/>
            <a:ext cx="4350143" cy="400110"/>
          </a:xfrm>
          <a:custGeom>
            <a:avLst/>
            <a:gdLst>
              <a:gd name="connsiteX0" fmla="*/ 0 w 4350143"/>
              <a:gd name="connsiteY0" fmla="*/ 0 h 1139315"/>
              <a:gd name="connsiteX1" fmla="*/ 4350143 w 4350143"/>
              <a:gd name="connsiteY1" fmla="*/ 0 h 1139315"/>
              <a:gd name="connsiteX2" fmla="*/ 4350143 w 4350143"/>
              <a:gd name="connsiteY2" fmla="*/ 1139315 h 1139315"/>
              <a:gd name="connsiteX3" fmla="*/ 0 w 4350143"/>
              <a:gd name="connsiteY3" fmla="*/ 1139315 h 1139315"/>
              <a:gd name="connsiteX4" fmla="*/ 0 w 4350143"/>
              <a:gd name="connsiteY4" fmla="*/ 0 h 113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0143" h="1139315">
                <a:moveTo>
                  <a:pt x="0" y="0"/>
                </a:moveTo>
                <a:lnTo>
                  <a:pt x="4350143" y="0"/>
                </a:lnTo>
                <a:lnTo>
                  <a:pt x="4350143" y="1139315"/>
                </a:lnTo>
                <a:lnTo>
                  <a:pt x="0" y="113931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>
                <a:ln>
                  <a:noFill/>
                </a:ln>
                <a:solidFill>
                  <a:schemeClr val="tx2"/>
                </a:solidFill>
                <a:latin typeface="Arial"/>
                <a:cs typeface="Arial"/>
              </a:defRPr>
            </a:lvl1pPr>
            <a:lvl4pPr>
              <a:buNone/>
              <a:defRPr/>
            </a:lvl4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Volkshochschule</a:t>
            </a:r>
          </a:p>
        </p:txBody>
      </p:sp>
      <p:sp>
        <p:nvSpPr>
          <p:cNvPr id="25" name="Textplatzhalt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2496823" y="956959"/>
            <a:ext cx="4350143" cy="400110"/>
          </a:xfrm>
          <a:custGeom>
            <a:avLst/>
            <a:gdLst>
              <a:gd name="connsiteX0" fmla="*/ 0 w 4350143"/>
              <a:gd name="connsiteY0" fmla="*/ 0 h 1139315"/>
              <a:gd name="connsiteX1" fmla="*/ 4350143 w 4350143"/>
              <a:gd name="connsiteY1" fmla="*/ 0 h 1139315"/>
              <a:gd name="connsiteX2" fmla="*/ 4350143 w 4350143"/>
              <a:gd name="connsiteY2" fmla="*/ 1139315 h 1139315"/>
              <a:gd name="connsiteX3" fmla="*/ 0 w 4350143"/>
              <a:gd name="connsiteY3" fmla="*/ 1139315 h 1139315"/>
              <a:gd name="connsiteX4" fmla="*/ 0 w 4350143"/>
              <a:gd name="connsiteY4" fmla="*/ 0 h 113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0143" h="1139315">
                <a:moveTo>
                  <a:pt x="0" y="0"/>
                </a:moveTo>
                <a:lnTo>
                  <a:pt x="4350143" y="0"/>
                </a:lnTo>
                <a:lnTo>
                  <a:pt x="4350143" y="1139315"/>
                </a:lnTo>
                <a:lnTo>
                  <a:pt x="0" y="113931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>
                <a:ln>
                  <a:noFill/>
                </a:ln>
                <a:solidFill>
                  <a:schemeClr val="tx1"/>
                </a:solidFill>
                <a:latin typeface="Arial"/>
                <a:cs typeface="Arial"/>
              </a:defRPr>
            </a:lvl1pPr>
            <a:lvl4pPr>
              <a:buNone/>
              <a:defRPr/>
            </a:lvl4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Musterstadt</a:t>
            </a:r>
            <a:endParaRPr lang="de-DE" dirty="0"/>
          </a:p>
        </p:txBody>
      </p:sp>
      <p:sp>
        <p:nvSpPr>
          <p:cNvPr id="26" name="Inhaltsplatzhalter 2"/>
          <p:cNvSpPr>
            <a:spLocks noGrp="1"/>
          </p:cNvSpPr>
          <p:nvPr>
            <p:ph idx="13" hasCustomPrompt="1"/>
          </p:nvPr>
        </p:nvSpPr>
        <p:spPr>
          <a:xfrm>
            <a:off x="2509537" y="2588052"/>
            <a:ext cx="6075894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>
                <a:solidFill>
                  <a:schemeClr val="tx1"/>
                </a:solidFill>
                <a:latin typeface="+mn-lt"/>
              </a:defRPr>
            </a:lvl1pPr>
            <a:lvl4pPr>
              <a:defRPr sz="2000" b="1" i="0"/>
            </a:lvl4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Arial Bold"/>
                <a:ea typeface="+mn-ea"/>
                <a:cs typeface="Arial Bold"/>
              </a:rPr>
              <a:t>Titel und Untertitel der Präsentation</a:t>
            </a:r>
            <a:endParaRPr lang="de-DE" dirty="0"/>
          </a:p>
        </p:txBody>
      </p:sp>
      <p:sp>
        <p:nvSpPr>
          <p:cNvPr id="27" name="Inhaltsplatzhalter 2"/>
          <p:cNvSpPr>
            <a:spLocks noGrp="1"/>
          </p:cNvSpPr>
          <p:nvPr>
            <p:ph idx="14" hasCustomPrompt="1"/>
          </p:nvPr>
        </p:nvSpPr>
        <p:spPr>
          <a:xfrm>
            <a:off x="2509537" y="2988163"/>
            <a:ext cx="6075894" cy="132343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>
                <a:solidFill>
                  <a:schemeClr val="tx1"/>
                </a:solidFill>
                <a:latin typeface="+mj-lt"/>
              </a:defRPr>
            </a:lvl1pPr>
            <a:lvl4pPr>
              <a:defRPr sz="2000" b="1" i="0"/>
            </a:lvl4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Bore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eum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estiusc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itaquunt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Natio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magnis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cum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cuscil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modi</a:t>
            </a: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85A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Te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cuptatenis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ra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adit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28" name="Inhaltsplatzhalter 2"/>
          <p:cNvSpPr>
            <a:spLocks noGrp="1"/>
          </p:cNvSpPr>
          <p:nvPr>
            <p:ph idx="15" hasCustomPrompt="1"/>
          </p:nvPr>
        </p:nvSpPr>
        <p:spPr>
          <a:xfrm>
            <a:off x="2509536" y="4244732"/>
            <a:ext cx="6075895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>
                <a:solidFill>
                  <a:schemeClr val="tx1"/>
                </a:solidFill>
                <a:latin typeface="+mj-lt"/>
              </a:defRPr>
            </a:lvl1pPr>
            <a:lvl4pPr>
              <a:defRPr sz="2000" b="1" i="0"/>
            </a:lvl4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Dipl.-Päd. Heidemarie </a:t>
            </a:r>
            <a:r>
              <a:rPr kumimoji="0" lang="de-DE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Langername</a:t>
            </a:r>
            <a:endParaRPr kumimoji="0" lang="de-DE" sz="1600" b="1" i="0" u="none" strike="noStrike" kern="1200" cap="none" spc="0" normalizeH="0" baseline="0" noProof="0" dirty="0" smtClean="0">
              <a:ln>
                <a:noFill/>
              </a:ln>
              <a:solidFill>
                <a:srgbClr val="00285A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  <p:sp>
        <p:nvSpPr>
          <p:cNvPr id="46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2512089" y="4496963"/>
            <a:ext cx="6091484" cy="338554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>
              <a:buNone/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Referentin Presse- und Öffentlichkeitsarbeit</a:t>
            </a:r>
            <a:endParaRPr lang="de-DE" dirty="0"/>
          </a:p>
        </p:txBody>
      </p:sp>
      <p:pic>
        <p:nvPicPr>
          <p:cNvPr id="13" name="Bild 12" descr="vhs_logo_RGB_pos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782" y="404511"/>
            <a:ext cx="2400847" cy="1252545"/>
          </a:xfrm>
          <a:prstGeom prst="rect">
            <a:avLst/>
          </a:prstGeom>
        </p:spPr>
      </p:pic>
      <p:sp>
        <p:nvSpPr>
          <p:cNvPr id="10" name="Datumsplatzhalter 27"/>
          <p:cNvSpPr>
            <a:spLocks noGrp="1"/>
          </p:cNvSpPr>
          <p:nvPr>
            <p:ph type="dt" sz="half" idx="2"/>
          </p:nvPr>
        </p:nvSpPr>
        <p:spPr>
          <a:xfrm>
            <a:off x="2502209" y="6162479"/>
            <a:ext cx="20697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27.08.2013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platzhalt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19371" y="1213721"/>
            <a:ext cx="8258327" cy="400110"/>
          </a:xfrm>
          <a:custGeom>
            <a:avLst/>
            <a:gdLst>
              <a:gd name="connsiteX0" fmla="*/ 0 w 4350143"/>
              <a:gd name="connsiteY0" fmla="*/ 0 h 1139315"/>
              <a:gd name="connsiteX1" fmla="*/ 4350143 w 4350143"/>
              <a:gd name="connsiteY1" fmla="*/ 0 h 1139315"/>
              <a:gd name="connsiteX2" fmla="*/ 4350143 w 4350143"/>
              <a:gd name="connsiteY2" fmla="*/ 1139315 h 1139315"/>
              <a:gd name="connsiteX3" fmla="*/ 0 w 4350143"/>
              <a:gd name="connsiteY3" fmla="*/ 1139315 h 1139315"/>
              <a:gd name="connsiteX4" fmla="*/ 0 w 4350143"/>
              <a:gd name="connsiteY4" fmla="*/ 0 h 113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0143" h="1139315">
                <a:moveTo>
                  <a:pt x="0" y="0"/>
                </a:moveTo>
                <a:lnTo>
                  <a:pt x="4350143" y="0"/>
                </a:lnTo>
                <a:lnTo>
                  <a:pt x="4350143" y="1139315"/>
                </a:lnTo>
                <a:lnTo>
                  <a:pt x="0" y="113931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wrap="square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de-DE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/>
              </a:defRPr>
            </a:lvl1pPr>
            <a:lvl4pPr>
              <a:buNone/>
              <a:defRPr/>
            </a:lvl4pPr>
          </a:lstStyle>
          <a:p>
            <a:pPr lvl="0"/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Bore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eum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estiusc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itaquunt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.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Natio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magnis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cum. 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41" name="Textplatzhalt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418656" y="846258"/>
            <a:ext cx="8259042" cy="400110"/>
          </a:xfrm>
          <a:custGeom>
            <a:avLst/>
            <a:gdLst>
              <a:gd name="connsiteX0" fmla="*/ 0 w 4350143"/>
              <a:gd name="connsiteY0" fmla="*/ 0 h 1139315"/>
              <a:gd name="connsiteX1" fmla="*/ 4350143 w 4350143"/>
              <a:gd name="connsiteY1" fmla="*/ 0 h 1139315"/>
              <a:gd name="connsiteX2" fmla="*/ 4350143 w 4350143"/>
              <a:gd name="connsiteY2" fmla="*/ 1139315 h 1139315"/>
              <a:gd name="connsiteX3" fmla="*/ 0 w 4350143"/>
              <a:gd name="connsiteY3" fmla="*/ 1139315 h 1139315"/>
              <a:gd name="connsiteX4" fmla="*/ 0 w 4350143"/>
              <a:gd name="connsiteY4" fmla="*/ 0 h 113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0143" h="1139315">
                <a:moveTo>
                  <a:pt x="0" y="0"/>
                </a:moveTo>
                <a:lnTo>
                  <a:pt x="4350143" y="0"/>
                </a:lnTo>
                <a:lnTo>
                  <a:pt x="4350143" y="1139315"/>
                </a:lnTo>
                <a:lnTo>
                  <a:pt x="0" y="113931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wrap="square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de-DE" sz="2000" b="0" i="0" u="none" strike="noStrike" kern="1200" cap="none" spc="0" normalizeH="0" baseline="0" noProof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cs typeface="Arial"/>
              </a:defRPr>
            </a:lvl1pPr>
            <a:lvl4pPr>
              <a:buNone/>
              <a:defRPr/>
            </a:lvl4pPr>
          </a:lstStyle>
          <a:p>
            <a:pPr lvl="0"/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Überschrift mit Blindtext.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Dolupti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usciae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sumquo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  <a:endParaRPr lang="de-DE" dirty="0"/>
          </a:p>
        </p:txBody>
      </p:sp>
      <p:sp>
        <p:nvSpPr>
          <p:cNvPr id="43" name="Textplatzhalt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506506" y="306417"/>
            <a:ext cx="6171192" cy="369332"/>
          </a:xfrm>
          <a:custGeom>
            <a:avLst/>
            <a:gdLst>
              <a:gd name="connsiteX0" fmla="*/ 0 w 4350143"/>
              <a:gd name="connsiteY0" fmla="*/ 0 h 1139315"/>
              <a:gd name="connsiteX1" fmla="*/ 4350143 w 4350143"/>
              <a:gd name="connsiteY1" fmla="*/ 0 h 1139315"/>
              <a:gd name="connsiteX2" fmla="*/ 4350143 w 4350143"/>
              <a:gd name="connsiteY2" fmla="*/ 1139315 h 1139315"/>
              <a:gd name="connsiteX3" fmla="*/ 0 w 4350143"/>
              <a:gd name="connsiteY3" fmla="*/ 1139315 h 1139315"/>
              <a:gd name="connsiteX4" fmla="*/ 0 w 4350143"/>
              <a:gd name="connsiteY4" fmla="*/ 0 h 113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0143" h="1139315">
                <a:moveTo>
                  <a:pt x="0" y="0"/>
                </a:moveTo>
                <a:lnTo>
                  <a:pt x="4350143" y="0"/>
                </a:lnTo>
                <a:lnTo>
                  <a:pt x="4350143" y="1139315"/>
                </a:lnTo>
                <a:lnTo>
                  <a:pt x="0" y="113931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wrap="none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Arial"/>
              </a:defRPr>
            </a:lvl1pPr>
            <a:lvl4pPr>
              <a:buNone/>
              <a:defRPr/>
            </a:lvl4pPr>
          </a:lstStyle>
          <a:p>
            <a:r>
              <a:rPr lang="de-DE" sz="900" dirty="0" err="1" smtClean="0">
                <a:solidFill>
                  <a:srgbClr val="00285A"/>
                </a:solidFill>
              </a:rPr>
              <a:t>Diversity</a:t>
            </a:r>
            <a:r>
              <a:rPr lang="de-DE" sz="900" dirty="0" smtClean="0">
                <a:solidFill>
                  <a:srgbClr val="00285A"/>
                </a:solidFill>
              </a:rPr>
              <a:t> Ausschuss</a:t>
            </a:r>
          </a:p>
        </p:txBody>
      </p:sp>
      <p:sp>
        <p:nvSpPr>
          <p:cNvPr id="13" name="Textplatzhalt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418656" y="2574387"/>
            <a:ext cx="8259042" cy="3561991"/>
          </a:xfrm>
          <a:custGeom>
            <a:avLst/>
            <a:gdLst>
              <a:gd name="connsiteX0" fmla="*/ 0 w 4350143"/>
              <a:gd name="connsiteY0" fmla="*/ 0 h 1139315"/>
              <a:gd name="connsiteX1" fmla="*/ 4350143 w 4350143"/>
              <a:gd name="connsiteY1" fmla="*/ 0 h 1139315"/>
              <a:gd name="connsiteX2" fmla="*/ 4350143 w 4350143"/>
              <a:gd name="connsiteY2" fmla="*/ 1139315 h 1139315"/>
              <a:gd name="connsiteX3" fmla="*/ 0 w 4350143"/>
              <a:gd name="connsiteY3" fmla="*/ 1139315 h 1139315"/>
              <a:gd name="connsiteX4" fmla="*/ 0 w 4350143"/>
              <a:gd name="connsiteY4" fmla="*/ 0 h 113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0143" h="1139315">
                <a:moveTo>
                  <a:pt x="0" y="0"/>
                </a:moveTo>
                <a:lnTo>
                  <a:pt x="4350143" y="0"/>
                </a:lnTo>
                <a:lnTo>
                  <a:pt x="4350143" y="1139315"/>
                </a:lnTo>
                <a:lnTo>
                  <a:pt x="0" y="113931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wrap="square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cs typeface="Arial"/>
              </a:defRPr>
            </a:lvl1pPr>
            <a:lvl4pPr>
              <a:buNone/>
              <a:defRPr/>
            </a:lvl4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old"/>
                <a:ea typeface="+mn-ea"/>
                <a:cs typeface="Arial Bold"/>
              </a:rPr>
              <a:t>Dolupti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old"/>
                <a:ea typeface="+mn-ea"/>
                <a:cs typeface="Arial Bold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old"/>
                <a:ea typeface="+mn-ea"/>
                <a:cs typeface="Arial Bold"/>
              </a:rPr>
              <a:t>usciae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old"/>
                <a:ea typeface="+mn-ea"/>
                <a:cs typeface="Arial Bold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old"/>
                <a:ea typeface="+mn-ea"/>
                <a:cs typeface="Arial Bold"/>
              </a:rPr>
              <a:t>sumquo.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Bore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eum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estiusc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itaquunt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.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Natio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magnis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cum. Porerum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liatur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,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sum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venienestore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pra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sequi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volupta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sus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,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omnit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,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niandam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incit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,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occus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,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consequo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vel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•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 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Ut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optasitat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perio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tem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hario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oditia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qui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aut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ut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repudaest</a:t>
            </a: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85A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		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•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 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Non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nis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volorerum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, as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possinc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tatemped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minvele</a:t>
            </a: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85A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			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•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 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Mienem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aliquis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tiatem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quundia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esto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ipidel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expla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coritiat</a:t>
            </a: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85A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85A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85A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85A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lvl="0"/>
            <a:endParaRPr lang="de-DE" dirty="0"/>
          </a:p>
        </p:txBody>
      </p:sp>
      <p:pic>
        <p:nvPicPr>
          <p:cNvPr id="12" name="Bild 11" descr="vhs_logo_RGB_pos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230" y="144357"/>
            <a:ext cx="1300101" cy="678276"/>
          </a:xfrm>
          <a:prstGeom prst="rect">
            <a:avLst/>
          </a:prstGeom>
        </p:spPr>
      </p:pic>
      <p:sp>
        <p:nvSpPr>
          <p:cNvPr id="7" name="Datumsplatzhalter 27"/>
          <p:cNvSpPr>
            <a:spLocks noGrp="1"/>
          </p:cNvSpPr>
          <p:nvPr>
            <p:ph type="dt" sz="half" idx="2"/>
          </p:nvPr>
        </p:nvSpPr>
        <p:spPr>
          <a:xfrm>
            <a:off x="2502209" y="6162479"/>
            <a:ext cx="20697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27.08.2013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platzhalt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19372" y="1213721"/>
            <a:ext cx="8173812" cy="400110"/>
          </a:xfrm>
          <a:custGeom>
            <a:avLst/>
            <a:gdLst>
              <a:gd name="connsiteX0" fmla="*/ 0 w 4350143"/>
              <a:gd name="connsiteY0" fmla="*/ 0 h 1139315"/>
              <a:gd name="connsiteX1" fmla="*/ 4350143 w 4350143"/>
              <a:gd name="connsiteY1" fmla="*/ 0 h 1139315"/>
              <a:gd name="connsiteX2" fmla="*/ 4350143 w 4350143"/>
              <a:gd name="connsiteY2" fmla="*/ 1139315 h 1139315"/>
              <a:gd name="connsiteX3" fmla="*/ 0 w 4350143"/>
              <a:gd name="connsiteY3" fmla="*/ 1139315 h 1139315"/>
              <a:gd name="connsiteX4" fmla="*/ 0 w 4350143"/>
              <a:gd name="connsiteY4" fmla="*/ 0 h 113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0143" h="1139315">
                <a:moveTo>
                  <a:pt x="0" y="0"/>
                </a:moveTo>
                <a:lnTo>
                  <a:pt x="4350143" y="0"/>
                </a:lnTo>
                <a:lnTo>
                  <a:pt x="4350143" y="1139315"/>
                </a:lnTo>
                <a:lnTo>
                  <a:pt x="0" y="113931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wrap="square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de-DE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/>
              </a:defRPr>
            </a:lvl1pPr>
            <a:lvl4pPr>
              <a:buNone/>
              <a:defRPr/>
            </a:lvl4pPr>
          </a:lstStyle>
          <a:p>
            <a:pPr lvl="0"/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Bore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eum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estiusc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itaquunt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.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Natio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magnis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cum. 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418656" y="846258"/>
            <a:ext cx="8173812" cy="400110"/>
          </a:xfrm>
          <a:custGeom>
            <a:avLst/>
            <a:gdLst>
              <a:gd name="connsiteX0" fmla="*/ 0 w 4350143"/>
              <a:gd name="connsiteY0" fmla="*/ 0 h 1139315"/>
              <a:gd name="connsiteX1" fmla="*/ 4350143 w 4350143"/>
              <a:gd name="connsiteY1" fmla="*/ 0 h 1139315"/>
              <a:gd name="connsiteX2" fmla="*/ 4350143 w 4350143"/>
              <a:gd name="connsiteY2" fmla="*/ 1139315 h 1139315"/>
              <a:gd name="connsiteX3" fmla="*/ 0 w 4350143"/>
              <a:gd name="connsiteY3" fmla="*/ 1139315 h 1139315"/>
              <a:gd name="connsiteX4" fmla="*/ 0 w 4350143"/>
              <a:gd name="connsiteY4" fmla="*/ 0 h 113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0143" h="1139315">
                <a:moveTo>
                  <a:pt x="0" y="0"/>
                </a:moveTo>
                <a:lnTo>
                  <a:pt x="4350143" y="0"/>
                </a:lnTo>
                <a:lnTo>
                  <a:pt x="4350143" y="1139315"/>
                </a:lnTo>
                <a:lnTo>
                  <a:pt x="0" y="113931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wrap="square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de-DE" sz="2000" b="0" i="0" u="none" strike="noStrike" kern="1200" cap="none" spc="0" normalizeH="0" baseline="0" noProof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cs typeface="Arial"/>
              </a:defRPr>
            </a:lvl1pPr>
            <a:lvl4pPr>
              <a:buNone/>
              <a:defRPr/>
            </a:lvl4pPr>
          </a:lstStyle>
          <a:p>
            <a:pPr lvl="0"/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Überschrift mit Blindtext.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Dolupti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usciae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sumquo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  <a:endParaRPr lang="de-DE" dirty="0"/>
          </a:p>
        </p:txBody>
      </p:sp>
      <p:sp>
        <p:nvSpPr>
          <p:cNvPr id="9" name="Bildplatzhalter 2"/>
          <p:cNvSpPr>
            <a:spLocks noGrp="1"/>
          </p:cNvSpPr>
          <p:nvPr>
            <p:ph type="pic" idx="14"/>
          </p:nvPr>
        </p:nvSpPr>
        <p:spPr>
          <a:xfrm>
            <a:off x="418656" y="1809749"/>
            <a:ext cx="8266557" cy="43227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pic>
        <p:nvPicPr>
          <p:cNvPr id="7" name="Bild 6" descr="vhs_logo_RGB_pos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230" y="144357"/>
            <a:ext cx="1300101" cy="678276"/>
          </a:xfrm>
          <a:prstGeom prst="rect">
            <a:avLst/>
          </a:prstGeom>
        </p:spPr>
      </p:pic>
      <p:sp>
        <p:nvSpPr>
          <p:cNvPr id="6" name="Datumsplatzhalter 27"/>
          <p:cNvSpPr>
            <a:spLocks noGrp="1"/>
          </p:cNvSpPr>
          <p:nvPr>
            <p:ph type="dt" sz="half" idx="2"/>
          </p:nvPr>
        </p:nvSpPr>
        <p:spPr>
          <a:xfrm>
            <a:off x="2502209" y="6162479"/>
            <a:ext cx="20697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27.08.2013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/>
          <p:cNvSpPr>
            <a:spLocks noGrp="1"/>
          </p:cNvSpPr>
          <p:nvPr>
            <p:ph type="body" idx="11" hasCustomPrompt="1"/>
          </p:nvPr>
        </p:nvSpPr>
        <p:spPr>
          <a:xfrm>
            <a:off x="416687" y="1809749"/>
            <a:ext cx="4035117" cy="4322763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de-DE" sz="1600" baseline="0" smtClean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smtClean="0"/>
              <a:t>Porerum </a:t>
            </a:r>
            <a:r>
              <a:rPr lang="de-DE" dirty="0" err="1" smtClean="0"/>
              <a:t>liatur</a:t>
            </a:r>
            <a:r>
              <a:rPr lang="de-DE" dirty="0" smtClean="0"/>
              <a:t>, </a:t>
            </a:r>
            <a:r>
              <a:rPr lang="de-DE" dirty="0" err="1" smtClean="0"/>
              <a:t>sum</a:t>
            </a:r>
            <a:r>
              <a:rPr lang="de-DE" dirty="0" smtClean="0"/>
              <a:t> </a:t>
            </a:r>
            <a:r>
              <a:rPr lang="de-DE" dirty="0" err="1" smtClean="0"/>
              <a:t>venienestore</a:t>
            </a:r>
            <a:r>
              <a:rPr lang="de-DE" dirty="0" smtClean="0"/>
              <a:t> </a:t>
            </a:r>
          </a:p>
          <a:p>
            <a:pPr lvl="0"/>
            <a:r>
              <a:rPr lang="de-DE" dirty="0" err="1" smtClean="0"/>
              <a:t>pra</a:t>
            </a:r>
            <a:r>
              <a:rPr lang="de-DE" dirty="0" smtClean="0"/>
              <a:t> </a:t>
            </a:r>
            <a:r>
              <a:rPr lang="de-DE" dirty="0" err="1" smtClean="0"/>
              <a:t>sequi</a:t>
            </a:r>
            <a:r>
              <a:rPr lang="de-DE" dirty="0" smtClean="0"/>
              <a:t> </a:t>
            </a:r>
            <a:r>
              <a:rPr lang="de-DE" dirty="0" err="1" smtClean="0"/>
              <a:t>volupta</a:t>
            </a:r>
            <a:r>
              <a:rPr lang="de-DE" dirty="0" smtClean="0"/>
              <a:t> </a:t>
            </a:r>
            <a:r>
              <a:rPr lang="de-DE" dirty="0" err="1" smtClean="0"/>
              <a:t>sus</a:t>
            </a:r>
            <a:r>
              <a:rPr lang="de-DE" dirty="0" smtClean="0"/>
              <a:t>, </a:t>
            </a:r>
            <a:r>
              <a:rPr lang="de-DE" dirty="0" err="1" smtClean="0"/>
              <a:t>omnit</a:t>
            </a:r>
            <a:r>
              <a:rPr lang="de-DE" dirty="0" smtClean="0"/>
              <a:t>, </a:t>
            </a:r>
            <a:r>
              <a:rPr lang="de-DE" dirty="0" err="1" smtClean="0"/>
              <a:t>niandam</a:t>
            </a:r>
            <a:endParaRPr lang="de-DE" dirty="0" smtClean="0"/>
          </a:p>
          <a:p>
            <a:pPr lvl="0"/>
            <a:r>
              <a:rPr lang="de-DE" dirty="0" err="1" smtClean="0"/>
              <a:t>incit</a:t>
            </a:r>
            <a:r>
              <a:rPr lang="de-DE" dirty="0" smtClean="0"/>
              <a:t>, </a:t>
            </a:r>
            <a:r>
              <a:rPr lang="de-DE" dirty="0" err="1" smtClean="0"/>
              <a:t>occus</a:t>
            </a:r>
            <a:r>
              <a:rPr lang="de-DE" dirty="0" smtClean="0"/>
              <a:t>, </a:t>
            </a:r>
            <a:r>
              <a:rPr lang="de-DE" dirty="0" err="1" smtClean="0"/>
              <a:t>consequo</a:t>
            </a:r>
            <a:r>
              <a:rPr lang="de-DE" dirty="0" smtClean="0"/>
              <a:t> </a:t>
            </a:r>
            <a:r>
              <a:rPr lang="de-DE" dirty="0" err="1" smtClean="0"/>
              <a:t>vel</a:t>
            </a:r>
            <a:r>
              <a:rPr lang="de-DE" dirty="0" smtClean="0"/>
              <a:t> </a:t>
            </a:r>
            <a:r>
              <a:rPr lang="de-DE" dirty="0" err="1" smtClean="0"/>
              <a:t>magnimin</a:t>
            </a:r>
            <a:endParaRPr lang="de-DE" dirty="0" smtClean="0"/>
          </a:p>
          <a:p>
            <a:pPr lvl="0"/>
            <a:r>
              <a:rPr lang="de-DE" dirty="0" err="1" smtClean="0"/>
              <a:t>consequas</a:t>
            </a:r>
            <a:r>
              <a:rPr lang="de-DE" dirty="0" smtClean="0"/>
              <a:t> </a:t>
            </a:r>
            <a:r>
              <a:rPr lang="de-DE" dirty="0" err="1" smtClean="0"/>
              <a:t>eum</a:t>
            </a:r>
            <a:r>
              <a:rPr lang="de-DE" dirty="0" smtClean="0"/>
              <a:t> </a:t>
            </a:r>
            <a:r>
              <a:rPr lang="de-DE" dirty="0" err="1" smtClean="0"/>
              <a:t>exere</a:t>
            </a:r>
            <a:r>
              <a:rPr lang="de-DE" dirty="0" smtClean="0"/>
              <a:t> </a:t>
            </a:r>
            <a:r>
              <a:rPr lang="de-DE" dirty="0" err="1" smtClean="0"/>
              <a:t>poritat</a:t>
            </a:r>
            <a:r>
              <a:rPr lang="de-DE" dirty="0" smtClean="0"/>
              <a:t> </a:t>
            </a:r>
            <a:r>
              <a:rPr lang="de-DE" dirty="0" err="1" smtClean="0"/>
              <a:t>ionsequ</a:t>
            </a:r>
            <a:r>
              <a:rPr lang="de-DE" dirty="0" smtClean="0"/>
              <a:t> </a:t>
            </a:r>
          </a:p>
          <a:p>
            <a:pPr lvl="0"/>
            <a:r>
              <a:rPr lang="de-DE" dirty="0" err="1" smtClean="0"/>
              <a:t>iandicimpos</a:t>
            </a:r>
            <a:r>
              <a:rPr lang="de-DE" dirty="0" smtClean="0"/>
              <a:t> </a:t>
            </a:r>
            <a:r>
              <a:rPr lang="de-DE" dirty="0" err="1" smtClean="0"/>
              <a:t>ducillo</a:t>
            </a:r>
            <a:r>
              <a:rPr lang="de-DE" dirty="0" smtClean="0"/>
              <a:t> </a:t>
            </a:r>
            <a:r>
              <a:rPr lang="de-DE" dirty="0" err="1" smtClean="0"/>
              <a:t>dolupta</a:t>
            </a:r>
            <a:r>
              <a:rPr lang="de-DE" dirty="0" smtClean="0"/>
              <a:t> quo cum </a:t>
            </a:r>
          </a:p>
          <a:p>
            <a:pPr lvl="0"/>
            <a:r>
              <a:rPr lang="de-DE" dirty="0" err="1" smtClean="0"/>
              <a:t>quam</a:t>
            </a:r>
            <a:r>
              <a:rPr lang="de-DE" dirty="0" smtClean="0"/>
              <a:t>, a cum es con </a:t>
            </a:r>
            <a:r>
              <a:rPr lang="de-DE" dirty="0" err="1" smtClean="0"/>
              <a:t>etur</a:t>
            </a:r>
            <a:r>
              <a:rPr lang="de-DE" dirty="0" smtClean="0"/>
              <a:t> </a:t>
            </a:r>
            <a:r>
              <a:rPr lang="de-DE" dirty="0" err="1" smtClean="0"/>
              <a:t>aut</a:t>
            </a:r>
            <a:r>
              <a:rPr lang="de-DE" dirty="0" smtClean="0"/>
              <a:t> </a:t>
            </a:r>
            <a:r>
              <a:rPr lang="de-DE" dirty="0" err="1" smtClean="0"/>
              <a:t>aut</a:t>
            </a:r>
            <a:r>
              <a:rPr lang="de-DE" dirty="0" smtClean="0"/>
              <a:t> </a:t>
            </a:r>
          </a:p>
          <a:p>
            <a:pPr lvl="0"/>
            <a:r>
              <a:rPr lang="de-DE" dirty="0" err="1" smtClean="0"/>
              <a:t>quatem</a:t>
            </a:r>
            <a:r>
              <a:rPr lang="de-DE" dirty="0" smtClean="0"/>
              <a:t> </a:t>
            </a:r>
            <a:r>
              <a:rPr lang="de-DE" dirty="0" err="1" smtClean="0"/>
              <a:t>nia</a:t>
            </a:r>
            <a:r>
              <a:rPr lang="de-DE" dirty="0" smtClean="0"/>
              <a:t> </a:t>
            </a:r>
            <a:r>
              <a:rPr lang="de-DE" dirty="0" err="1" smtClean="0"/>
              <a:t>vent</a:t>
            </a:r>
            <a:r>
              <a:rPr lang="de-DE" dirty="0" smtClean="0"/>
              <a:t> </a:t>
            </a:r>
            <a:r>
              <a:rPr lang="de-DE" dirty="0" err="1" smtClean="0"/>
              <a:t>plicit</a:t>
            </a:r>
            <a:r>
              <a:rPr lang="de-DE" dirty="0" smtClean="0"/>
              <a:t> </a:t>
            </a:r>
            <a:r>
              <a:rPr lang="de-DE" dirty="0" err="1" smtClean="0"/>
              <a:t>quae</a:t>
            </a:r>
            <a:r>
              <a:rPr lang="de-DE" dirty="0" smtClean="0"/>
              <a:t> </a:t>
            </a:r>
            <a:r>
              <a:rPr lang="de-DE" dirty="0" err="1" smtClean="0"/>
              <a:t>acero</a:t>
            </a:r>
            <a:r>
              <a:rPr lang="de-DE" dirty="0" smtClean="0"/>
              <a:t> et </a:t>
            </a:r>
          </a:p>
          <a:p>
            <a:pPr lvl="0"/>
            <a:r>
              <a:rPr lang="de-DE" dirty="0" err="1" smtClean="0"/>
              <a:t>autet</a:t>
            </a:r>
            <a:r>
              <a:rPr lang="de-DE" dirty="0" smtClean="0"/>
              <a:t> </a:t>
            </a:r>
            <a:r>
              <a:rPr lang="de-DE" dirty="0" err="1" smtClean="0"/>
              <a:t>faciis</a:t>
            </a:r>
            <a:r>
              <a:rPr lang="de-DE" dirty="0" smtClean="0"/>
              <a:t> </a:t>
            </a:r>
            <a:r>
              <a:rPr lang="de-DE" dirty="0" err="1" smtClean="0"/>
              <a:t>eost</a:t>
            </a:r>
            <a:r>
              <a:rPr lang="de-DE" dirty="0" smtClean="0"/>
              <a:t> </a:t>
            </a:r>
            <a:r>
              <a:rPr lang="de-DE" dirty="0" err="1" smtClean="0"/>
              <a:t>dollor</a:t>
            </a:r>
            <a:r>
              <a:rPr lang="de-DE" dirty="0" smtClean="0"/>
              <a:t> </a:t>
            </a:r>
            <a:r>
              <a:rPr lang="de-DE" dirty="0" err="1" smtClean="0"/>
              <a:t>sunt</a:t>
            </a:r>
            <a:r>
              <a:rPr lang="de-DE" dirty="0" smtClean="0"/>
              <a:t> </a:t>
            </a:r>
            <a:r>
              <a:rPr lang="de-DE" dirty="0" err="1" smtClean="0"/>
              <a:t>labor</a:t>
            </a:r>
            <a:r>
              <a:rPr lang="de-DE" dirty="0" smtClean="0"/>
              <a:t> </a:t>
            </a:r>
            <a:r>
              <a:rPr lang="de-DE" dirty="0" err="1" smtClean="0"/>
              <a:t>re</a:t>
            </a:r>
            <a:r>
              <a:rPr lang="de-DE" dirty="0" smtClean="0"/>
              <a:t> </a:t>
            </a:r>
          </a:p>
          <a:p>
            <a:pPr lvl="0"/>
            <a:r>
              <a:rPr lang="de-DE" dirty="0" err="1" smtClean="0"/>
              <a:t>corepro</a:t>
            </a:r>
            <a:r>
              <a:rPr lang="de-DE" dirty="0" smtClean="0"/>
              <a:t> </a:t>
            </a:r>
            <a:r>
              <a:rPr lang="de-DE" dirty="0" err="1" smtClean="0"/>
              <a:t>tet</a:t>
            </a:r>
            <a:r>
              <a:rPr lang="de-DE" dirty="0" smtClean="0"/>
              <a:t> </a:t>
            </a:r>
            <a:r>
              <a:rPr lang="de-DE" dirty="0" err="1" smtClean="0"/>
              <a:t>pa</a:t>
            </a:r>
            <a:r>
              <a:rPr lang="de-DE" dirty="0" smtClean="0"/>
              <a:t> de </a:t>
            </a:r>
            <a:r>
              <a:rPr lang="de-DE" dirty="0" err="1" smtClean="0"/>
              <a:t>sita</a:t>
            </a:r>
            <a:r>
              <a:rPr lang="de-DE" dirty="0" smtClean="0"/>
              <a:t> </a:t>
            </a:r>
            <a:r>
              <a:rPr lang="de-DE" dirty="0" err="1" smtClean="0"/>
              <a:t>verum</a:t>
            </a:r>
            <a:r>
              <a:rPr lang="de-DE" dirty="0" smtClean="0"/>
              <a:t> </a:t>
            </a:r>
            <a:r>
              <a:rPr lang="de-DE" dirty="0" err="1" smtClean="0"/>
              <a:t>autatem</a:t>
            </a:r>
            <a:r>
              <a:rPr lang="de-DE" dirty="0" smtClean="0"/>
              <a:t> et </a:t>
            </a:r>
          </a:p>
          <a:p>
            <a:pPr lvl="0"/>
            <a:r>
              <a:rPr lang="de-DE" dirty="0" err="1" smtClean="0"/>
              <a:t>fuga</a:t>
            </a:r>
            <a:r>
              <a:rPr lang="de-DE" dirty="0" smtClean="0"/>
              <a:t>. </a:t>
            </a:r>
          </a:p>
          <a:p>
            <a:pPr lvl="0"/>
            <a:endParaRPr lang="de-DE" dirty="0"/>
          </a:p>
        </p:txBody>
      </p:sp>
      <p:sp>
        <p:nvSpPr>
          <p:cNvPr id="22" name="Bildplatzhalter 2"/>
          <p:cNvSpPr>
            <a:spLocks noGrp="1"/>
          </p:cNvSpPr>
          <p:nvPr>
            <p:ph type="pic" idx="1"/>
          </p:nvPr>
        </p:nvSpPr>
        <p:spPr>
          <a:xfrm>
            <a:off x="4648200" y="1809750"/>
            <a:ext cx="4037012" cy="4322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29" name="Textplatzhalt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19372" y="1213721"/>
            <a:ext cx="8173812" cy="400110"/>
          </a:xfrm>
          <a:custGeom>
            <a:avLst/>
            <a:gdLst>
              <a:gd name="connsiteX0" fmla="*/ 0 w 4350143"/>
              <a:gd name="connsiteY0" fmla="*/ 0 h 1139315"/>
              <a:gd name="connsiteX1" fmla="*/ 4350143 w 4350143"/>
              <a:gd name="connsiteY1" fmla="*/ 0 h 1139315"/>
              <a:gd name="connsiteX2" fmla="*/ 4350143 w 4350143"/>
              <a:gd name="connsiteY2" fmla="*/ 1139315 h 1139315"/>
              <a:gd name="connsiteX3" fmla="*/ 0 w 4350143"/>
              <a:gd name="connsiteY3" fmla="*/ 1139315 h 1139315"/>
              <a:gd name="connsiteX4" fmla="*/ 0 w 4350143"/>
              <a:gd name="connsiteY4" fmla="*/ 0 h 113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0143" h="1139315">
                <a:moveTo>
                  <a:pt x="0" y="0"/>
                </a:moveTo>
                <a:lnTo>
                  <a:pt x="4350143" y="0"/>
                </a:lnTo>
                <a:lnTo>
                  <a:pt x="4350143" y="1139315"/>
                </a:lnTo>
                <a:lnTo>
                  <a:pt x="0" y="113931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wrap="square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de-DE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/>
              </a:defRPr>
            </a:lvl1pPr>
            <a:lvl4pPr>
              <a:buNone/>
              <a:defRPr/>
            </a:lvl4pPr>
          </a:lstStyle>
          <a:p>
            <a:pPr lvl="0"/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Bore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eum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estiusc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itaquunt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.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Natio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magnis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cum. 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0" name="Textplatzhalt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418656" y="846258"/>
            <a:ext cx="8173812" cy="400110"/>
          </a:xfrm>
          <a:custGeom>
            <a:avLst/>
            <a:gdLst>
              <a:gd name="connsiteX0" fmla="*/ 0 w 4350143"/>
              <a:gd name="connsiteY0" fmla="*/ 0 h 1139315"/>
              <a:gd name="connsiteX1" fmla="*/ 4350143 w 4350143"/>
              <a:gd name="connsiteY1" fmla="*/ 0 h 1139315"/>
              <a:gd name="connsiteX2" fmla="*/ 4350143 w 4350143"/>
              <a:gd name="connsiteY2" fmla="*/ 1139315 h 1139315"/>
              <a:gd name="connsiteX3" fmla="*/ 0 w 4350143"/>
              <a:gd name="connsiteY3" fmla="*/ 1139315 h 1139315"/>
              <a:gd name="connsiteX4" fmla="*/ 0 w 4350143"/>
              <a:gd name="connsiteY4" fmla="*/ 0 h 113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0143" h="1139315">
                <a:moveTo>
                  <a:pt x="0" y="0"/>
                </a:moveTo>
                <a:lnTo>
                  <a:pt x="4350143" y="0"/>
                </a:lnTo>
                <a:lnTo>
                  <a:pt x="4350143" y="1139315"/>
                </a:lnTo>
                <a:lnTo>
                  <a:pt x="0" y="113931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wrap="square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de-DE" sz="2000" b="0" i="0" u="none" strike="noStrike" kern="1200" cap="none" spc="0" normalizeH="0" baseline="0" noProof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cs typeface="Arial"/>
              </a:defRPr>
            </a:lvl1pPr>
            <a:lvl4pPr>
              <a:buNone/>
              <a:defRPr/>
            </a:lvl4pPr>
          </a:lstStyle>
          <a:p>
            <a:pPr lvl="0"/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Überschrift mit Blindtext.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Dolupti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usciae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sumquo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  <a:endParaRPr lang="de-DE" dirty="0"/>
          </a:p>
        </p:txBody>
      </p:sp>
      <p:pic>
        <p:nvPicPr>
          <p:cNvPr id="7" name="Bild 6" descr="vhs_logo_RGB_pos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230" y="144357"/>
            <a:ext cx="1300101" cy="678276"/>
          </a:xfrm>
          <a:prstGeom prst="rect">
            <a:avLst/>
          </a:prstGeom>
        </p:spPr>
      </p:pic>
      <p:sp>
        <p:nvSpPr>
          <p:cNvPr id="8" name="Datumsplatzhalter 27"/>
          <p:cNvSpPr>
            <a:spLocks noGrp="1"/>
          </p:cNvSpPr>
          <p:nvPr>
            <p:ph type="dt" sz="half" idx="2"/>
          </p:nvPr>
        </p:nvSpPr>
        <p:spPr>
          <a:xfrm>
            <a:off x="2502209" y="6162479"/>
            <a:ext cx="20697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27.08.2013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elplatzhalter 31"/>
          <p:cNvSpPr>
            <a:spLocks noGrp="1"/>
          </p:cNvSpPr>
          <p:nvPr>
            <p:ph type="title"/>
          </p:nvPr>
        </p:nvSpPr>
        <p:spPr>
          <a:xfrm>
            <a:off x="2500588" y="640251"/>
            <a:ext cx="1525478" cy="369332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de-DE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Arial Bold"/>
                <a:ea typeface="+mn-ea"/>
                <a:cs typeface="Arial Bold"/>
              </a:rPr>
              <a:t>Titel der Präsentation</a:t>
            </a:r>
            <a:br>
              <a:rPr kumimoji="0" lang="de-DE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Arial Bold"/>
                <a:ea typeface="+mn-ea"/>
                <a:cs typeface="Arial Bold"/>
              </a:rPr>
            </a:br>
            <a:r>
              <a:rPr kumimoji="0" lang="de-DE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85A"/>
                </a:solidFill>
                <a:effectLst/>
                <a:uLnTx/>
                <a:uFillTx/>
                <a:latin typeface="Arial Bold"/>
                <a:ea typeface="+mn-ea"/>
                <a:cs typeface="Arial Bold"/>
              </a:rPr>
              <a:t>Untertitel der Präsentation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8204228" y="6162479"/>
            <a:ext cx="605006" cy="357166"/>
          </a:xfrm>
          <a:prstGeom prst="rect">
            <a:avLst/>
          </a:prstGeom>
          <a:noFill/>
        </p:spPr>
        <p:txBody>
          <a:bodyPr wrap="square" lIns="0" tIns="0" rIns="144000" bIns="0" rtlCol="0" anchor="ctr" anchorCtr="0">
            <a:noAutofit/>
          </a:bodyPr>
          <a:lstStyle/>
          <a:p>
            <a:pPr algn="r"/>
            <a:fld id="{8353D398-E520-4687-8C06-4B91E6DFDA10}" type="slidenum">
              <a:rPr lang="de-DE" sz="9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pPr algn="r"/>
              <a:t>‹Nr.›</a:t>
            </a:fld>
            <a:endParaRPr lang="de-DE" sz="9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umsplatzhalter 27"/>
          <p:cNvSpPr>
            <a:spLocks noGrp="1"/>
          </p:cNvSpPr>
          <p:nvPr>
            <p:ph type="dt" sz="half" idx="2"/>
          </p:nvPr>
        </p:nvSpPr>
        <p:spPr>
          <a:xfrm>
            <a:off x="2502209" y="6162479"/>
            <a:ext cx="20697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27.08.2013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63" r:id="rId3"/>
    <p:sldLayoutId id="2147483664" r:id="rId4"/>
    <p:sldLayoutId id="2147483661" r:id="rId5"/>
  </p:sldLayoutIdLst>
  <p:timing>
    <p:tnLst>
      <p:par>
        <p:cTn id="1" dur="indefinite" restart="never" nodeType="tmRoot"/>
      </p:par>
    </p:tnLst>
  </p:timing>
  <p:hf hdr="0" ftr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kumimoji="0" lang="de-DE" sz="4400" b="0" i="0" u="none" strike="noStrike" kern="1200" cap="none" spc="0" normalizeH="0" baseline="0" noProof="0">
          <a:ln>
            <a:noFill/>
          </a:ln>
          <a:solidFill>
            <a:srgbClr val="00285A"/>
          </a:solidFill>
          <a:effectLst/>
          <a:uLnTx/>
          <a:uFillTx/>
          <a:latin typeface="+mj-lt"/>
          <a:ea typeface="+mj-ea"/>
          <a:cs typeface="Arial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idx="13"/>
          </p:nvPr>
        </p:nvSpPr>
        <p:spPr>
          <a:xfrm>
            <a:off x="2090793" y="789709"/>
            <a:ext cx="6230247" cy="5093767"/>
          </a:xfrm>
        </p:spPr>
        <p:txBody>
          <a:bodyPr/>
          <a:lstStyle/>
          <a:p>
            <a:pPr>
              <a:lnSpc>
                <a:spcPts val="3000"/>
              </a:lnSpc>
            </a:pPr>
            <a:endParaRPr lang="de-DE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>
              <a:lnSpc>
                <a:spcPts val="3000"/>
              </a:lnSpc>
            </a:pPr>
            <a:r>
              <a:rPr lang="de-DE" sz="2400" dirty="0" smtClean="0"/>
              <a:t>Praxistag „Volkshochschulen und Bibliotheken in der digitalen Welt“</a:t>
            </a:r>
          </a:p>
          <a:p>
            <a:pPr lvl="0">
              <a:lnSpc>
                <a:spcPts val="3000"/>
              </a:lnSpc>
            </a:pPr>
            <a:endParaRPr lang="de-DE" sz="1800" b="0" dirty="0"/>
          </a:p>
          <a:p>
            <a:pPr>
              <a:lnSpc>
                <a:spcPts val="3000"/>
              </a:lnSpc>
            </a:pPr>
            <a:r>
              <a:rPr lang="de-DE" sz="1800" dirty="0" smtClean="0"/>
              <a:t>am </a:t>
            </a:r>
            <a:r>
              <a:rPr lang="de-DE" sz="1800" dirty="0" smtClean="0"/>
              <a:t>Montag</a:t>
            </a:r>
            <a:r>
              <a:rPr lang="de-DE" sz="1800" dirty="0" smtClean="0"/>
              <a:t>, </a:t>
            </a:r>
            <a:r>
              <a:rPr lang="de-DE" sz="1800" dirty="0" smtClean="0"/>
              <a:t>8</a:t>
            </a:r>
            <a:r>
              <a:rPr lang="de-DE" sz="1800" dirty="0" smtClean="0"/>
              <a:t>. </a:t>
            </a:r>
            <a:r>
              <a:rPr lang="de-DE" sz="1800" dirty="0" smtClean="0"/>
              <a:t>Oktober </a:t>
            </a:r>
            <a:r>
              <a:rPr lang="de-DE" sz="1800" dirty="0" smtClean="0"/>
              <a:t>2018 </a:t>
            </a:r>
            <a:endParaRPr lang="de-DE" sz="1800" dirty="0" smtClean="0"/>
          </a:p>
          <a:p>
            <a:pPr>
              <a:lnSpc>
                <a:spcPts val="3000"/>
              </a:lnSpc>
            </a:pPr>
            <a:r>
              <a:rPr lang="de-DE" sz="1800" dirty="0" smtClean="0"/>
              <a:t>in der </a:t>
            </a:r>
            <a:r>
              <a:rPr lang="de-DE" sz="1800" dirty="0" smtClean="0"/>
              <a:t>Gemeindebibliothek in Ismaning</a:t>
            </a:r>
          </a:p>
          <a:p>
            <a:pPr>
              <a:lnSpc>
                <a:spcPts val="3000"/>
              </a:lnSpc>
            </a:pPr>
            <a:endParaRPr lang="de-DE" sz="1800" dirty="0" smtClean="0"/>
          </a:p>
          <a:p>
            <a:pPr>
              <a:lnSpc>
                <a:spcPts val="3000"/>
              </a:lnSpc>
            </a:pPr>
            <a:r>
              <a:rPr lang="de-DE" sz="1800" dirty="0"/>
              <a:t>v</a:t>
            </a:r>
            <a:r>
              <a:rPr lang="de-DE" sz="1800" dirty="0" smtClean="0"/>
              <a:t>on 10.30 Uhr bis 15.30 Uhr </a:t>
            </a:r>
          </a:p>
          <a:p>
            <a:pPr>
              <a:lnSpc>
                <a:spcPts val="3000"/>
              </a:lnSpc>
            </a:pPr>
            <a:endParaRPr lang="de-DE" sz="2400" dirty="0"/>
          </a:p>
          <a:p>
            <a:pPr lvl="0">
              <a:lnSpc>
                <a:spcPts val="0"/>
              </a:lnSpc>
            </a:pPr>
            <a:endParaRPr lang="de-DE" sz="2400" b="0" dirty="0"/>
          </a:p>
          <a:p>
            <a:r>
              <a:rPr lang="de-DE" sz="1600" u="sng" dirty="0"/>
              <a:t>Bitte merken Sie sich den Termin schon vor.</a:t>
            </a:r>
            <a:r>
              <a:rPr lang="de-DE" sz="2800" b="0" dirty="0"/>
              <a:t/>
            </a:r>
            <a:br>
              <a:rPr lang="de-DE" sz="2800" b="0" dirty="0"/>
            </a:br>
            <a:endParaRPr lang="de-DE" sz="2800" b="0" dirty="0"/>
          </a:p>
          <a:p>
            <a:endParaRPr lang="de-DE" sz="2800" dirty="0" smtClean="0"/>
          </a:p>
          <a:p>
            <a:endParaRPr lang="de-DE" sz="2800" dirty="0"/>
          </a:p>
        </p:txBody>
      </p:sp>
      <p:sp>
        <p:nvSpPr>
          <p:cNvPr id="3" name="Textfeld 2"/>
          <p:cNvSpPr txBox="1"/>
          <p:nvPr/>
        </p:nvSpPr>
        <p:spPr>
          <a:xfrm>
            <a:off x="8148917" y="6169512"/>
            <a:ext cx="87405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CONDSLIDEISINFO" val="True"/>
  <p:tag name="LASTSLIDEISINFO" val="True"/>
</p:tagLst>
</file>

<file path=ppt/theme/theme1.xml><?xml version="1.0" encoding="utf-8"?>
<a:theme xmlns:a="http://schemas.openxmlformats.org/drawingml/2006/main" name="VHS_PP_ASYL_Willkommen in D.13.11.2014">
  <a:themeElements>
    <a:clrScheme name="Benutzerdefiniert 8">
      <a:dk1>
        <a:srgbClr val="00285A"/>
      </a:dk1>
      <a:lt1>
        <a:srgbClr val="B3BFCE"/>
      </a:lt1>
      <a:dk2>
        <a:srgbClr val="667E9C"/>
      </a:dk2>
      <a:lt2>
        <a:srgbClr val="FFFFFF"/>
      </a:lt2>
      <a:accent1>
        <a:srgbClr val="FAB90F"/>
      </a:accent1>
      <a:accent2>
        <a:srgbClr val="EB6405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VHS_PP_ASYL_Willkommen in D.13.11.2014</Template>
  <TotalTime>0</TotalTime>
  <Words>37</Words>
  <Application>Microsoft Office PowerPoint</Application>
  <PresentationFormat>Bildschirmpräsentation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Arial Bold</vt:lpstr>
      <vt:lpstr>Calibri</vt:lpstr>
      <vt:lpstr>VHS_PP_ASYL_Willkommen in D.13.11.2014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Sabine Groepel</dc:creator>
  <cp:lastModifiedBy>Irmgard Decker</cp:lastModifiedBy>
  <cp:revision>129</cp:revision>
  <cp:lastPrinted>2017-05-08T11:43:38Z</cp:lastPrinted>
  <dcterms:created xsi:type="dcterms:W3CDTF">2014-11-07T11:03:33Z</dcterms:created>
  <dcterms:modified xsi:type="dcterms:W3CDTF">2018-04-18T09:09:30Z</dcterms:modified>
</cp:coreProperties>
</file>